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9C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95889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5263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83157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23547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4977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7051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97009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39960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6943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9352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15399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100000">
              <a:srgbClr val="FF0000"/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BDF2B-B55D-4566-848C-24789A969083}" type="datetimeFigureOut">
              <a:rPr lang="hu-HU" smtClean="0"/>
              <a:t>2023. 04. 18.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F13BC-F4CC-47B0-86F1-3E700515F4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5944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Formula 1 hírportál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Szép Norbert, Szkleván Richárd</a:t>
            </a:r>
          </a:p>
          <a:p>
            <a:r>
              <a:rPr lang="hu-HU" dirty="0" smtClean="0">
                <a:solidFill>
                  <a:schemeClr val="bg1"/>
                </a:solidFill>
              </a:rPr>
              <a:t>2023.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17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 rot="16200000">
            <a:off x="-769611" y="2762445"/>
            <a:ext cx="3456693" cy="1325563"/>
          </a:xfrm>
        </p:spPr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Felhasználók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983" y="63218"/>
            <a:ext cx="9632028" cy="6703949"/>
          </a:xfrm>
        </p:spPr>
      </p:pic>
    </p:spTree>
    <p:extLst>
      <p:ext uri="{BB962C8B-B14F-4D97-AF65-F5344CB8AC3E}">
        <p14:creationId xmlns:p14="http://schemas.microsoft.com/office/powerpoint/2010/main" val="411036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>
                <a:solidFill>
                  <a:schemeClr val="bg1"/>
                </a:solidFill>
              </a:rPr>
              <a:t>Admin</a:t>
            </a:r>
            <a:r>
              <a:rPr lang="hu-HU" dirty="0" smtClean="0">
                <a:solidFill>
                  <a:schemeClr val="bg1"/>
                </a:solidFill>
              </a:rPr>
              <a:t> chat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5" name="Tartalom helye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07" y="1285296"/>
            <a:ext cx="11430793" cy="5475101"/>
          </a:xfrm>
        </p:spPr>
      </p:pic>
    </p:spTree>
    <p:extLst>
      <p:ext uri="{BB962C8B-B14F-4D97-AF65-F5344CB8AC3E}">
        <p14:creationId xmlns:p14="http://schemas.microsoft.com/office/powerpoint/2010/main" val="259668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Köszönjük a figyelmet!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2662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972679" y="523067"/>
            <a:ext cx="2883131" cy="1325563"/>
          </a:xfrm>
        </p:spPr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Főoldal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8" name="Szövegdoboz 7"/>
          <p:cNvSpPr txBox="1"/>
          <p:nvPr/>
        </p:nvSpPr>
        <p:spPr>
          <a:xfrm>
            <a:off x="839585" y="4314305"/>
            <a:ext cx="3541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bg1"/>
                </a:solidFill>
              </a:rPr>
              <a:t>Navigáció</a:t>
            </a:r>
          </a:p>
          <a:p>
            <a:r>
              <a:rPr lang="hu-HU" dirty="0" err="1" smtClean="0">
                <a:solidFill>
                  <a:schemeClr val="bg1"/>
                </a:solidFill>
              </a:rPr>
              <a:t>Carousel</a:t>
            </a:r>
            <a:endParaRPr lang="hu-HU" dirty="0" smtClean="0">
              <a:solidFill>
                <a:schemeClr val="bg1"/>
              </a:solidFill>
            </a:endParaRPr>
          </a:p>
          <a:p>
            <a:r>
              <a:rPr lang="hu-HU" dirty="0" err="1" smtClean="0">
                <a:solidFill>
                  <a:schemeClr val="bg1"/>
                </a:solidFill>
              </a:rPr>
              <a:t>Sidebar</a:t>
            </a:r>
            <a:r>
              <a:rPr lang="hu-HU" dirty="0" smtClean="0">
                <a:solidFill>
                  <a:schemeClr val="bg1"/>
                </a:solidFill>
              </a:rPr>
              <a:t>: </a:t>
            </a:r>
            <a:r>
              <a:rPr lang="hu-HU" dirty="0" err="1" smtClean="0">
                <a:solidFill>
                  <a:schemeClr val="bg1"/>
                </a:solidFill>
              </a:rPr>
              <a:t>Hírek,visszaszámláló</a:t>
            </a:r>
            <a:endParaRPr lang="hu-HU" dirty="0" smtClean="0">
              <a:solidFill>
                <a:schemeClr val="bg1"/>
              </a:solidFill>
            </a:endParaRPr>
          </a:p>
          <a:p>
            <a:r>
              <a:rPr lang="hu-HU" dirty="0" smtClean="0">
                <a:solidFill>
                  <a:schemeClr val="bg1"/>
                </a:solidFill>
              </a:rPr>
              <a:t>Videók</a:t>
            </a:r>
          </a:p>
          <a:p>
            <a:r>
              <a:rPr lang="hu-HU" dirty="0" smtClean="0">
                <a:solidFill>
                  <a:schemeClr val="bg1"/>
                </a:solidFill>
              </a:rPr>
              <a:t>Kinyíló elemek</a:t>
            </a:r>
          </a:p>
          <a:p>
            <a:r>
              <a:rPr lang="hu-HU" dirty="0" smtClean="0">
                <a:solidFill>
                  <a:schemeClr val="bg1"/>
                </a:solidFill>
              </a:rPr>
              <a:t>Lábléc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7" name="Tartalom helye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414" y="2713541"/>
            <a:ext cx="8293331" cy="4144459"/>
          </a:xfr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2" y="0"/>
            <a:ext cx="7265324" cy="363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31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254135" cy="1325563"/>
          </a:xfrm>
        </p:spPr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Hírek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5" name="Tartalom helye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311" y="0"/>
            <a:ext cx="8707310" cy="4351338"/>
          </a:xfr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78" y="3669896"/>
            <a:ext cx="6916189" cy="318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52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404360" y="115743"/>
            <a:ext cx="3027218" cy="640715"/>
          </a:xfrm>
        </p:spPr>
        <p:txBody>
          <a:bodyPr>
            <a:normAutofit fontScale="90000"/>
          </a:bodyPr>
          <a:lstStyle/>
          <a:p>
            <a:r>
              <a:rPr lang="hu-HU" dirty="0" smtClean="0">
                <a:solidFill>
                  <a:schemeClr val="bg1"/>
                </a:solidFill>
              </a:rPr>
              <a:t>Menetrend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144"/>
          <a:stretch/>
        </p:blipFill>
        <p:spPr>
          <a:xfrm>
            <a:off x="742488" y="994571"/>
            <a:ext cx="10799849" cy="5406230"/>
          </a:xfrm>
        </p:spPr>
      </p:pic>
    </p:spTree>
    <p:extLst>
      <p:ext uri="{BB962C8B-B14F-4D97-AF65-F5344CB8AC3E}">
        <p14:creationId xmlns:p14="http://schemas.microsoft.com/office/powerpoint/2010/main" val="261566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332267" y="4037540"/>
            <a:ext cx="6767945" cy="2087130"/>
          </a:xfrm>
        </p:spPr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Tabellák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34"/>
          <a:stretch/>
        </p:blipFill>
        <p:spPr>
          <a:xfrm>
            <a:off x="8420142" y="1"/>
            <a:ext cx="3638856" cy="6857999"/>
          </a:xfrm>
          <a:prstGeom prst="rect">
            <a:avLst/>
          </a:prstGeom>
        </p:spPr>
      </p:pic>
      <p:pic>
        <p:nvPicPr>
          <p:cNvPr id="4" name="Tartalom helye 3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35"/>
          <a:stretch/>
        </p:blipFill>
        <p:spPr>
          <a:xfrm>
            <a:off x="149629" y="1"/>
            <a:ext cx="7551974" cy="3308464"/>
          </a:xfrm>
        </p:spPr>
      </p:pic>
      <p:pic>
        <p:nvPicPr>
          <p:cNvPr id="8" name="Tartalom helye 7"/>
          <p:cNvPicPr>
            <a:picLocks noGrp="1" noChangeAspect="1"/>
          </p:cNvPicPr>
          <p:nvPr>
            <p:ph sz="half"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71"/>
          <a:stretch/>
        </p:blipFill>
        <p:spPr>
          <a:xfrm>
            <a:off x="4949428" y="2723515"/>
            <a:ext cx="3246269" cy="4134485"/>
          </a:xfrm>
        </p:spPr>
      </p:pic>
    </p:spTree>
    <p:extLst>
      <p:ext uri="{BB962C8B-B14F-4D97-AF65-F5344CB8AC3E}">
        <p14:creationId xmlns:p14="http://schemas.microsoft.com/office/powerpoint/2010/main" val="178383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364374" y="663724"/>
            <a:ext cx="10515600" cy="1325563"/>
          </a:xfrm>
        </p:spPr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Belépés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5" name="Tartalom helye 4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2" t="8253" r="25898" b="39018"/>
          <a:stretch/>
        </p:blipFill>
        <p:spPr>
          <a:xfrm>
            <a:off x="182879" y="2793076"/>
            <a:ext cx="5808326" cy="3142211"/>
          </a:xfrm>
        </p:spPr>
      </p:pic>
      <p:pic>
        <p:nvPicPr>
          <p:cNvPr id="6" name="Tartalom helye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697" y="2793076"/>
            <a:ext cx="5938447" cy="3142211"/>
          </a:xfrm>
        </p:spPr>
      </p:pic>
      <p:pic>
        <p:nvPicPr>
          <p:cNvPr id="7" name="Kép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94" t="20064" r="38123" b="13447"/>
          <a:stretch/>
        </p:blipFill>
        <p:spPr>
          <a:xfrm>
            <a:off x="4216213" y="182878"/>
            <a:ext cx="1695796" cy="2369127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2" t="18825" r="38022" b="34378"/>
          <a:stretch/>
        </p:blipFill>
        <p:spPr>
          <a:xfrm>
            <a:off x="5991205" y="182878"/>
            <a:ext cx="2182201" cy="2369127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73" t="17870" r="37750" b="25739"/>
          <a:stretch/>
        </p:blipFill>
        <p:spPr>
          <a:xfrm>
            <a:off x="8252602" y="182878"/>
            <a:ext cx="2039970" cy="234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59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39189" y="2677700"/>
            <a:ext cx="2636520" cy="1325563"/>
          </a:xfrm>
        </p:spPr>
        <p:txBody>
          <a:bodyPr/>
          <a:lstStyle/>
          <a:p>
            <a:r>
              <a:rPr lang="hu-HU" dirty="0" err="1" smtClean="0">
                <a:solidFill>
                  <a:schemeClr val="bg1"/>
                </a:solidFill>
              </a:rPr>
              <a:t>Admin</a:t>
            </a:r>
            <a:r>
              <a:rPr lang="hu-HU" dirty="0" smtClean="0">
                <a:solidFill>
                  <a:schemeClr val="bg1"/>
                </a:solidFill>
              </a:rPr>
              <a:t> felület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7" name="Tartalom helye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727" y="311972"/>
            <a:ext cx="9513080" cy="6057017"/>
          </a:xfrm>
        </p:spPr>
      </p:pic>
    </p:spTree>
    <p:extLst>
      <p:ext uri="{BB962C8B-B14F-4D97-AF65-F5344CB8AC3E}">
        <p14:creationId xmlns:p14="http://schemas.microsoft.com/office/powerpoint/2010/main" val="84550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 rot="16200000">
            <a:off x="-518574" y="2539956"/>
            <a:ext cx="3263893" cy="1325563"/>
          </a:xfrm>
        </p:spPr>
        <p:txBody>
          <a:bodyPr vert="horz"/>
          <a:lstStyle/>
          <a:p>
            <a:r>
              <a:rPr lang="hu-HU" dirty="0" smtClean="0">
                <a:solidFill>
                  <a:schemeClr val="bg1"/>
                </a:solidFill>
              </a:rPr>
              <a:t>Hírfelvitel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154" y="-1"/>
            <a:ext cx="10415847" cy="6871451"/>
          </a:xfrm>
        </p:spPr>
      </p:pic>
    </p:spTree>
    <p:extLst>
      <p:ext uri="{BB962C8B-B14F-4D97-AF65-F5344CB8AC3E}">
        <p14:creationId xmlns:p14="http://schemas.microsoft.com/office/powerpoint/2010/main" val="78911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Hírek kezelése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6" name="Tartalom helye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662"/>
            <a:ext cx="8707310" cy="4351338"/>
          </a:xfrm>
        </p:spPr>
      </p:pic>
      <p:pic>
        <p:nvPicPr>
          <p:cNvPr id="5" name="Kép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5" t="14596" r="27386" b="24145"/>
          <a:stretch/>
        </p:blipFill>
        <p:spPr>
          <a:xfrm>
            <a:off x="7323513" y="66502"/>
            <a:ext cx="4776877" cy="333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8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36</Words>
  <Application>Microsoft Office PowerPoint</Application>
  <PresentationFormat>Szélesvásznú</PresentationFormat>
  <Paragraphs>20</Paragraphs>
  <Slides>12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Office-téma</vt:lpstr>
      <vt:lpstr>Formula 1 hírportál</vt:lpstr>
      <vt:lpstr>Főoldal</vt:lpstr>
      <vt:lpstr>Hírek</vt:lpstr>
      <vt:lpstr>Menetrend</vt:lpstr>
      <vt:lpstr>Tabellák</vt:lpstr>
      <vt:lpstr>Belépés</vt:lpstr>
      <vt:lpstr>Admin felület</vt:lpstr>
      <vt:lpstr>Hírfelvitel</vt:lpstr>
      <vt:lpstr>Hírek kezelése</vt:lpstr>
      <vt:lpstr>Felhasználók</vt:lpstr>
      <vt:lpstr>Admin chat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Szkleván Richárd</dc:creator>
  <cp:lastModifiedBy>Szkleván Richárd</cp:lastModifiedBy>
  <cp:revision>22</cp:revision>
  <dcterms:created xsi:type="dcterms:W3CDTF">2023-03-23T13:00:14Z</dcterms:created>
  <dcterms:modified xsi:type="dcterms:W3CDTF">2023-04-18T08:22:50Z</dcterms:modified>
</cp:coreProperties>
</file>

<file path=docProps/thumbnail.jpeg>
</file>